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sldIdLst>
    <p:sldId id="258" r:id="rId2"/>
    <p:sldId id="257" r:id="rId3"/>
    <p:sldId id="264" r:id="rId4"/>
    <p:sldId id="259" r:id="rId5"/>
    <p:sldId id="265" r:id="rId6"/>
    <p:sldId id="260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CE5180-000D-4221-BEE8-212896A2BF73}" v="21" dt="2025-10-21T10:54:20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53"/>
  </p:normalViewPr>
  <p:slideViewPr>
    <p:cSldViewPr snapToGrid="0">
      <p:cViewPr varScale="1">
        <p:scale>
          <a:sx n="80" d="100"/>
          <a:sy n="80" d="100"/>
        </p:scale>
        <p:origin x="6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N" userId="42a838f29c3a09e9" providerId="LiveId" clId="{52F69E78-4FE2-4105-B83C-E1319C507873}"/>
    <pc:docChg chg="undo custSel addSld delSld modSld">
      <pc:chgData name="VISHAL N" userId="42a838f29c3a09e9" providerId="LiveId" clId="{52F69E78-4FE2-4105-B83C-E1319C507873}" dt="2025-10-21T10:54:27.491" v="276" actId="2696"/>
      <pc:docMkLst>
        <pc:docMk/>
      </pc:docMkLst>
      <pc:sldChg chg="modSp mod">
        <pc:chgData name="VISHAL N" userId="42a838f29c3a09e9" providerId="LiveId" clId="{52F69E78-4FE2-4105-B83C-E1319C507873}" dt="2025-10-21T10:42:43.419" v="192" actId="20577"/>
        <pc:sldMkLst>
          <pc:docMk/>
          <pc:sldMk cId="2672040114" sldId="257"/>
        </pc:sldMkLst>
        <pc:spChg chg="mod">
          <ac:chgData name="VISHAL N" userId="42a838f29c3a09e9" providerId="LiveId" clId="{52F69E78-4FE2-4105-B83C-E1319C507873}" dt="2025-10-21T10:29:12.668" v="32"/>
          <ac:spMkLst>
            <pc:docMk/>
            <pc:sldMk cId="2672040114" sldId="257"/>
            <ac:spMk id="2" creationId="{6A181A74-1E84-8404-1D76-BAEDAB2A66D0}"/>
          </ac:spMkLst>
        </pc:spChg>
        <pc:spChg chg="mod">
          <ac:chgData name="VISHAL N" userId="42a838f29c3a09e9" providerId="LiveId" clId="{52F69E78-4FE2-4105-B83C-E1319C507873}" dt="2025-10-21T10:42:43.419" v="192" actId="20577"/>
          <ac:spMkLst>
            <pc:docMk/>
            <pc:sldMk cId="2672040114" sldId="257"/>
            <ac:spMk id="3" creationId="{AEA3B764-5E3C-D2F1-84BB-70306A89592E}"/>
          </ac:spMkLst>
        </pc:spChg>
      </pc:sldChg>
      <pc:sldChg chg="modSp mod">
        <pc:chgData name="VISHAL N" userId="42a838f29c3a09e9" providerId="LiveId" clId="{52F69E78-4FE2-4105-B83C-E1319C507873}" dt="2025-10-21T10:54:20.820" v="275"/>
        <pc:sldMkLst>
          <pc:docMk/>
          <pc:sldMk cId="0" sldId="258"/>
        </pc:sldMkLst>
        <pc:spChg chg="mod">
          <ac:chgData name="VISHAL N" userId="42a838f29c3a09e9" providerId="LiveId" clId="{52F69E78-4FE2-4105-B83C-E1319C507873}" dt="2025-10-21T10:29:12.668" v="32"/>
          <ac:spMkLst>
            <pc:docMk/>
            <pc:sldMk cId="0" sldId="258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10:54:20.820" v="275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VISHAL N" userId="42a838f29c3a09e9" providerId="LiveId" clId="{52F69E78-4FE2-4105-B83C-E1319C507873}" dt="2025-10-21T10:43:48.727" v="199" actId="403"/>
        <pc:sldMkLst>
          <pc:docMk/>
          <pc:sldMk cId="4065031298" sldId="259"/>
        </pc:sldMkLst>
        <pc:spChg chg="mod">
          <ac:chgData name="VISHAL N" userId="42a838f29c3a09e9" providerId="LiveId" clId="{52F69E78-4FE2-4105-B83C-E1319C507873}" dt="2025-10-21T10:36:43.702" v="141" actId="14100"/>
          <ac:spMkLst>
            <pc:docMk/>
            <pc:sldMk cId="4065031298" sldId="259"/>
            <ac:spMk id="2" creationId="{BF280339-BAD2-341F-C8B3-C51AA16284E0}"/>
          </ac:spMkLst>
        </pc:spChg>
        <pc:spChg chg="mod">
          <ac:chgData name="VISHAL N" userId="42a838f29c3a09e9" providerId="LiveId" clId="{52F69E78-4FE2-4105-B83C-E1319C507873}" dt="2025-10-21T10:43:48.727" v="199" actId="403"/>
          <ac:spMkLst>
            <pc:docMk/>
            <pc:sldMk cId="4065031298" sldId="259"/>
            <ac:spMk id="3" creationId="{06BDF47C-4CBF-9833-695A-CD952B9B7AB6}"/>
          </ac:spMkLst>
        </pc:spChg>
      </pc:sldChg>
      <pc:sldChg chg="modSp mod">
        <pc:chgData name="VISHAL N" userId="42a838f29c3a09e9" providerId="LiveId" clId="{52F69E78-4FE2-4105-B83C-E1319C507873}" dt="2025-10-21T10:40:31.387" v="178" actId="27636"/>
        <pc:sldMkLst>
          <pc:docMk/>
          <pc:sldMk cId="643650359" sldId="260"/>
        </pc:sldMkLst>
        <pc:spChg chg="mod">
          <ac:chgData name="VISHAL N" userId="42a838f29c3a09e9" providerId="LiveId" clId="{52F69E78-4FE2-4105-B83C-E1319C507873}" dt="2025-10-21T10:29:12.668" v="32"/>
          <ac:spMkLst>
            <pc:docMk/>
            <pc:sldMk cId="643650359" sldId="260"/>
            <ac:spMk id="2" creationId="{0B590CB4-BA1E-1C8D-E95E-AF91C8908CB0}"/>
          </ac:spMkLst>
        </pc:spChg>
        <pc:spChg chg="mod">
          <ac:chgData name="VISHAL N" userId="42a838f29c3a09e9" providerId="LiveId" clId="{52F69E78-4FE2-4105-B83C-E1319C507873}" dt="2025-10-21T10:40:31.387" v="178" actId="27636"/>
          <ac:spMkLst>
            <pc:docMk/>
            <pc:sldMk cId="643650359" sldId="260"/>
            <ac:spMk id="3" creationId="{2F03B214-BECF-E5D3-A649-E950F0E6558C}"/>
          </ac:spMkLst>
        </pc:spChg>
      </pc:sldChg>
      <pc:sldChg chg="modSp del">
        <pc:chgData name="VISHAL N" userId="42a838f29c3a09e9" providerId="LiveId" clId="{52F69E78-4FE2-4105-B83C-E1319C507873}" dt="2025-10-21T10:48:03.288" v="204" actId="2696"/>
        <pc:sldMkLst>
          <pc:docMk/>
          <pc:sldMk cId="1488212356" sldId="261"/>
        </pc:sldMkLst>
        <pc:spChg chg="mod">
          <ac:chgData name="VISHAL N" userId="42a838f29c3a09e9" providerId="LiveId" clId="{52F69E78-4FE2-4105-B83C-E1319C507873}" dt="2025-10-21T10:29:12.668" v="32"/>
          <ac:spMkLst>
            <pc:docMk/>
            <pc:sldMk cId="1488212356" sldId="261"/>
            <ac:spMk id="2" creationId="{83FBDEA3-4664-0482-606C-4FE0EED75A9A}"/>
          </ac:spMkLst>
        </pc:spChg>
        <pc:spChg chg="mod">
          <ac:chgData name="VISHAL N" userId="42a838f29c3a09e9" providerId="LiveId" clId="{52F69E78-4FE2-4105-B83C-E1319C507873}" dt="2025-10-21T10:29:12.668" v="32"/>
          <ac:spMkLst>
            <pc:docMk/>
            <pc:sldMk cId="1488212356" sldId="261"/>
            <ac:spMk id="3" creationId="{13B56216-7447-0C0F-B9C9-D2836B39E04F}"/>
          </ac:spMkLst>
        </pc:spChg>
      </pc:sldChg>
      <pc:sldChg chg="modSp del mod">
        <pc:chgData name="VISHAL N" userId="42a838f29c3a09e9" providerId="LiveId" clId="{52F69E78-4FE2-4105-B83C-E1319C507873}" dt="2025-10-21T10:54:27.491" v="276" actId="2696"/>
        <pc:sldMkLst>
          <pc:docMk/>
          <pc:sldMk cId="3116250633" sldId="262"/>
        </pc:sldMkLst>
        <pc:spChg chg="mod">
          <ac:chgData name="VISHAL N" userId="42a838f29c3a09e9" providerId="LiveId" clId="{52F69E78-4FE2-4105-B83C-E1319C507873}" dt="2025-10-21T10:30:09.044" v="84" actId="403"/>
          <ac:spMkLst>
            <pc:docMk/>
            <pc:sldMk cId="3116250633" sldId="262"/>
            <ac:spMk id="3" creationId="{C845AD46-0A3D-2A4D-28A0-EE0A78AFD76A}"/>
          </ac:spMkLst>
        </pc:spChg>
      </pc:sldChg>
      <pc:sldChg chg="modSp new mod">
        <pc:chgData name="VISHAL N" userId="42a838f29c3a09e9" providerId="LiveId" clId="{52F69E78-4FE2-4105-B83C-E1319C507873}" dt="2025-10-21T10:40:17.537" v="174" actId="14100"/>
        <pc:sldMkLst>
          <pc:docMk/>
          <pc:sldMk cId="792019844" sldId="263"/>
        </pc:sldMkLst>
        <pc:spChg chg="mod">
          <ac:chgData name="VISHAL N" userId="42a838f29c3a09e9" providerId="LiveId" clId="{52F69E78-4FE2-4105-B83C-E1319C507873}" dt="2025-10-21T10:39:49.002" v="173" actId="14100"/>
          <ac:spMkLst>
            <pc:docMk/>
            <pc:sldMk cId="792019844" sldId="263"/>
            <ac:spMk id="2" creationId="{8237D514-4956-7F7A-FCC9-742ACC111EBB}"/>
          </ac:spMkLst>
        </pc:spChg>
        <pc:spChg chg="mod">
          <ac:chgData name="VISHAL N" userId="42a838f29c3a09e9" providerId="LiveId" clId="{52F69E78-4FE2-4105-B83C-E1319C507873}" dt="2025-10-21T10:40:17.537" v="174" actId="14100"/>
          <ac:spMkLst>
            <pc:docMk/>
            <pc:sldMk cId="792019844" sldId="263"/>
            <ac:spMk id="3" creationId="{79EA8991-05FD-B317-2832-58BC39C67634}"/>
          </ac:spMkLst>
        </pc:spChg>
      </pc:sldChg>
      <pc:sldChg chg="modSp new mod">
        <pc:chgData name="VISHAL N" userId="42a838f29c3a09e9" providerId="LiveId" clId="{52F69E78-4FE2-4105-B83C-E1319C507873}" dt="2025-10-21T10:42:21.103" v="186" actId="14100"/>
        <pc:sldMkLst>
          <pc:docMk/>
          <pc:sldMk cId="3318898683" sldId="264"/>
        </pc:sldMkLst>
        <pc:spChg chg="mod">
          <ac:chgData name="VISHAL N" userId="42a838f29c3a09e9" providerId="LiveId" clId="{52F69E78-4FE2-4105-B83C-E1319C507873}" dt="2025-10-21T10:42:21.103" v="186" actId="14100"/>
          <ac:spMkLst>
            <pc:docMk/>
            <pc:sldMk cId="3318898683" sldId="264"/>
            <ac:spMk id="3" creationId="{F66D4743-4D99-28DA-FEC4-7A387F9FD8BC}"/>
          </ac:spMkLst>
        </pc:spChg>
      </pc:sldChg>
      <pc:sldChg chg="modSp new mod">
        <pc:chgData name="VISHAL N" userId="42a838f29c3a09e9" providerId="LiveId" clId="{52F69E78-4FE2-4105-B83C-E1319C507873}" dt="2025-10-21T10:44:11.418" v="202" actId="20577"/>
        <pc:sldMkLst>
          <pc:docMk/>
          <pc:sldMk cId="4126353148" sldId="265"/>
        </pc:sldMkLst>
        <pc:spChg chg="mod">
          <ac:chgData name="VISHAL N" userId="42a838f29c3a09e9" providerId="LiveId" clId="{52F69E78-4FE2-4105-B83C-E1319C507873}" dt="2025-10-21T10:44:11.418" v="202" actId="20577"/>
          <ac:spMkLst>
            <pc:docMk/>
            <pc:sldMk cId="4126353148" sldId="265"/>
            <ac:spMk id="3" creationId="{4BDACDD1-41B8-86D6-1C03-11C4E74928FB}"/>
          </ac:spMkLst>
        </pc:spChg>
      </pc:sldChg>
      <pc:sldChg chg="modSp add mod">
        <pc:chgData name="VISHAL N" userId="42a838f29c3a09e9" providerId="LiveId" clId="{52F69E78-4FE2-4105-B83C-E1319C507873}" dt="2025-10-21T10:50:00.203" v="243" actId="20577"/>
        <pc:sldMkLst>
          <pc:docMk/>
          <pc:sldMk cId="1537354695" sldId="266"/>
        </pc:sldMkLst>
        <pc:spChg chg="mod">
          <ac:chgData name="VISHAL N" userId="42a838f29c3a09e9" providerId="LiveId" clId="{52F69E78-4FE2-4105-B83C-E1319C507873}" dt="2025-10-21T10:50:00.203" v="243" actId="20577"/>
          <ac:spMkLst>
            <pc:docMk/>
            <pc:sldMk cId="1537354695" sldId="266"/>
            <ac:spMk id="2" creationId="{00000000-0000-0000-0000-000000000000}"/>
          </ac:spMkLst>
        </pc:spChg>
      </pc:sldChg>
      <pc:sldChg chg="add">
        <pc:chgData name="VISHAL N" userId="42a838f29c3a09e9" providerId="LiveId" clId="{52F69E78-4FE2-4105-B83C-E1319C507873}" dt="2025-10-21T10:48:08.514" v="205"/>
        <pc:sldMkLst>
          <pc:docMk/>
          <pc:sldMk cId="1982226195" sldId="267"/>
        </pc:sldMkLst>
      </pc:sldChg>
      <pc:sldChg chg="modSp add mod">
        <pc:chgData name="VISHAL N" userId="42a838f29c3a09e9" providerId="LiveId" clId="{52F69E78-4FE2-4105-B83C-E1319C507873}" dt="2025-10-21T10:50:43.936" v="249" actId="14100"/>
        <pc:sldMkLst>
          <pc:docMk/>
          <pc:sldMk cId="1626970650" sldId="268"/>
        </pc:sldMkLst>
        <pc:picChg chg="mod">
          <ac:chgData name="VISHAL N" userId="42a838f29c3a09e9" providerId="LiveId" clId="{52F69E78-4FE2-4105-B83C-E1319C507873}" dt="2025-10-21T10:50:43.936" v="249" actId="14100"/>
          <ac:picMkLst>
            <pc:docMk/>
            <pc:sldMk cId="1626970650" sldId="268"/>
            <ac:picMk id="5" creationId="{43E84F0B-1A23-121F-3BF3-39B11B9DFAF7}"/>
          </ac:picMkLst>
        </pc:picChg>
      </pc:sldChg>
      <pc:sldChg chg="modSp add mod">
        <pc:chgData name="VISHAL N" userId="42a838f29c3a09e9" providerId="LiveId" clId="{52F69E78-4FE2-4105-B83C-E1319C507873}" dt="2025-10-21T10:51:03.831" v="253" actId="14100"/>
        <pc:sldMkLst>
          <pc:docMk/>
          <pc:sldMk cId="387755339" sldId="269"/>
        </pc:sldMkLst>
        <pc:spChg chg="mod">
          <ac:chgData name="VISHAL N" userId="42a838f29c3a09e9" providerId="LiveId" clId="{52F69E78-4FE2-4105-B83C-E1319C507873}" dt="2025-10-21T10:51:03.831" v="253" actId="14100"/>
          <ac:spMkLst>
            <pc:docMk/>
            <pc:sldMk cId="387755339" sldId="269"/>
            <ac:spMk id="6" creationId="{35221AE6-8B33-BF44-0978-9EE7B5760959}"/>
          </ac:spMkLst>
        </pc:spChg>
        <pc:picChg chg="mod">
          <ac:chgData name="VISHAL N" userId="42a838f29c3a09e9" providerId="LiveId" clId="{52F69E78-4FE2-4105-B83C-E1319C507873}" dt="2025-10-21T10:50:28.178" v="246" actId="14100"/>
          <ac:picMkLst>
            <pc:docMk/>
            <pc:sldMk cId="387755339" sldId="269"/>
            <ac:picMk id="5" creationId="{530F8110-E661-D801-5CCD-4FC1D06FD656}"/>
          </ac:picMkLst>
        </pc:picChg>
      </pc:sldChg>
      <pc:sldChg chg="modSp add mod">
        <pc:chgData name="VISHAL N" userId="42a838f29c3a09e9" providerId="LiveId" clId="{52F69E78-4FE2-4105-B83C-E1319C507873}" dt="2025-10-21T10:50:55.164" v="252" actId="14100"/>
        <pc:sldMkLst>
          <pc:docMk/>
          <pc:sldMk cId="691016980" sldId="270"/>
        </pc:sldMkLst>
        <pc:picChg chg="mod">
          <ac:chgData name="VISHAL N" userId="42a838f29c3a09e9" providerId="LiveId" clId="{52F69E78-4FE2-4105-B83C-E1319C507873}" dt="2025-10-21T10:50:55.164" v="252" actId="14100"/>
          <ac:picMkLst>
            <pc:docMk/>
            <pc:sldMk cId="691016980" sldId="270"/>
            <ac:picMk id="5" creationId="{C18B109A-616C-4D5F-0838-FA87FFC00D02}"/>
          </ac:picMkLst>
        </pc:picChg>
      </pc:sldChg>
      <pc:sldChg chg="modSp add mod">
        <pc:chgData name="VISHAL N" userId="42a838f29c3a09e9" providerId="LiveId" clId="{52F69E78-4FE2-4105-B83C-E1319C507873}" dt="2025-10-21T10:51:31.482" v="258" actId="14100"/>
        <pc:sldMkLst>
          <pc:docMk/>
          <pc:sldMk cId="1999254589" sldId="271"/>
        </pc:sldMkLst>
        <pc:spChg chg="mod">
          <ac:chgData name="VISHAL N" userId="42a838f29c3a09e9" providerId="LiveId" clId="{52F69E78-4FE2-4105-B83C-E1319C507873}" dt="2025-10-21T10:51:31.482" v="258" actId="14100"/>
          <ac:spMkLst>
            <pc:docMk/>
            <pc:sldMk cId="1999254589" sldId="271"/>
            <ac:spMk id="6" creationId="{E305D4C4-9D61-49CB-4B89-366C1710E021}"/>
          </ac:spMkLst>
        </pc:spChg>
        <pc:picChg chg="mod">
          <ac:chgData name="VISHAL N" userId="42a838f29c3a09e9" providerId="LiveId" clId="{52F69E78-4FE2-4105-B83C-E1319C507873}" dt="2025-10-21T10:51:24.045" v="255" actId="14100"/>
          <ac:picMkLst>
            <pc:docMk/>
            <pc:sldMk cId="1999254589" sldId="271"/>
            <ac:picMk id="5" creationId="{6D6263B6-E9BF-6DFC-EADD-D30E90F22596}"/>
          </ac:picMkLst>
        </pc:picChg>
      </pc:sldChg>
      <pc:sldChg chg="modSp add mod">
        <pc:chgData name="VISHAL N" userId="42a838f29c3a09e9" providerId="LiveId" clId="{52F69E78-4FE2-4105-B83C-E1319C507873}" dt="2025-10-21T10:51:51.656" v="262" actId="14100"/>
        <pc:sldMkLst>
          <pc:docMk/>
          <pc:sldMk cId="3392388145" sldId="272"/>
        </pc:sldMkLst>
        <pc:spChg chg="mod">
          <ac:chgData name="VISHAL N" userId="42a838f29c3a09e9" providerId="LiveId" clId="{52F69E78-4FE2-4105-B83C-E1319C507873}" dt="2025-10-21T10:51:51.656" v="262" actId="14100"/>
          <ac:spMkLst>
            <pc:docMk/>
            <pc:sldMk cId="3392388145" sldId="272"/>
            <ac:spMk id="6" creationId="{4852DEE7-9605-D80C-3FEE-FC32B5B0FC91}"/>
          </ac:spMkLst>
        </pc:spChg>
        <pc:picChg chg="mod">
          <ac:chgData name="VISHAL N" userId="42a838f29c3a09e9" providerId="LiveId" clId="{52F69E78-4FE2-4105-B83C-E1319C507873}" dt="2025-10-21T10:51:47.810" v="261" actId="14100"/>
          <ac:picMkLst>
            <pc:docMk/>
            <pc:sldMk cId="3392388145" sldId="272"/>
            <ac:picMk id="5" creationId="{DC8CCBF7-7616-6F66-6D3A-FBC957CA45E5}"/>
          </ac:picMkLst>
        </pc:picChg>
      </pc:sldChg>
      <pc:sldChg chg="modSp add mod">
        <pc:chgData name="VISHAL N" userId="42a838f29c3a09e9" providerId="LiveId" clId="{52F69E78-4FE2-4105-B83C-E1319C507873}" dt="2025-10-21T10:52:12.423" v="267" actId="14100"/>
        <pc:sldMkLst>
          <pc:docMk/>
          <pc:sldMk cId="1765533201" sldId="273"/>
        </pc:sldMkLst>
        <pc:picChg chg="mod">
          <ac:chgData name="VISHAL N" userId="42a838f29c3a09e9" providerId="LiveId" clId="{52F69E78-4FE2-4105-B83C-E1319C507873}" dt="2025-10-21T10:52:06.455" v="265" actId="14100"/>
          <ac:picMkLst>
            <pc:docMk/>
            <pc:sldMk cId="1765533201" sldId="273"/>
            <ac:picMk id="5" creationId="{02D85644-524F-E892-1083-57D7D6E3835D}"/>
          </ac:picMkLst>
        </pc:picChg>
        <pc:picChg chg="mod">
          <ac:chgData name="VISHAL N" userId="42a838f29c3a09e9" providerId="LiveId" clId="{52F69E78-4FE2-4105-B83C-E1319C507873}" dt="2025-10-21T10:52:12.423" v="267" actId="14100"/>
          <ac:picMkLst>
            <pc:docMk/>
            <pc:sldMk cId="1765533201" sldId="273"/>
            <ac:picMk id="7" creationId="{EAC0138B-8002-0BED-96B5-E8AFF8412953}"/>
          </ac:picMkLst>
        </pc:picChg>
      </pc:sldChg>
      <pc:sldChg chg="modSp add mod">
        <pc:chgData name="VISHAL N" userId="42a838f29c3a09e9" providerId="LiveId" clId="{52F69E78-4FE2-4105-B83C-E1319C507873}" dt="2025-10-21T10:52:49.323" v="271" actId="14100"/>
        <pc:sldMkLst>
          <pc:docMk/>
          <pc:sldMk cId="1496795045" sldId="274"/>
        </pc:sldMkLst>
        <pc:spChg chg="mod">
          <ac:chgData name="VISHAL N" userId="42a838f29c3a09e9" providerId="LiveId" clId="{52F69E78-4FE2-4105-B83C-E1319C507873}" dt="2025-10-21T10:52:39.349" v="268" actId="14100"/>
          <ac:spMkLst>
            <pc:docMk/>
            <pc:sldMk cId="1496795045" sldId="274"/>
            <ac:spMk id="2" creationId="{ADCE61F2-6E3C-2F13-9B0C-62CC692ED29A}"/>
          </ac:spMkLst>
        </pc:spChg>
        <pc:spChg chg="mod">
          <ac:chgData name="VISHAL N" userId="42a838f29c3a09e9" providerId="LiveId" clId="{52F69E78-4FE2-4105-B83C-E1319C507873}" dt="2025-10-21T10:52:43.397" v="269" actId="14100"/>
          <ac:spMkLst>
            <pc:docMk/>
            <pc:sldMk cId="1496795045" sldId="274"/>
            <ac:spMk id="6" creationId="{5D1DEEBE-F81F-30C7-0E42-6FAE48CB77D7}"/>
          </ac:spMkLst>
        </pc:spChg>
        <pc:picChg chg="mod">
          <ac:chgData name="VISHAL N" userId="42a838f29c3a09e9" providerId="LiveId" clId="{52F69E78-4FE2-4105-B83C-E1319C507873}" dt="2025-10-21T10:52:49.323" v="271" actId="14100"/>
          <ac:picMkLst>
            <pc:docMk/>
            <pc:sldMk cId="1496795045" sldId="274"/>
            <ac:picMk id="5" creationId="{0F28CA3F-237F-A066-7EEF-8CDDEBD588D7}"/>
          </ac:picMkLst>
        </pc:picChg>
      </pc:sldChg>
      <pc:sldChg chg="modSp add mod">
        <pc:chgData name="VISHAL N" userId="42a838f29c3a09e9" providerId="LiveId" clId="{52F69E78-4FE2-4105-B83C-E1319C507873}" dt="2025-10-21T10:53:02.890" v="273" actId="1076"/>
        <pc:sldMkLst>
          <pc:docMk/>
          <pc:sldMk cId="2762129463" sldId="275"/>
        </pc:sldMkLst>
        <pc:picChg chg="mod">
          <ac:chgData name="VISHAL N" userId="42a838f29c3a09e9" providerId="LiveId" clId="{52F69E78-4FE2-4105-B83C-E1319C507873}" dt="2025-10-21T10:52:58.199" v="272" actId="1076"/>
          <ac:picMkLst>
            <pc:docMk/>
            <pc:sldMk cId="2762129463" sldId="275"/>
            <ac:picMk id="5" creationId="{07358278-AAD7-AFCF-B967-5D778871B067}"/>
          </ac:picMkLst>
        </pc:picChg>
        <pc:picChg chg="mod">
          <ac:chgData name="VISHAL N" userId="42a838f29c3a09e9" providerId="LiveId" clId="{52F69E78-4FE2-4105-B83C-E1319C507873}" dt="2025-10-21T10:53:02.890" v="273" actId="1076"/>
          <ac:picMkLst>
            <pc:docMk/>
            <pc:sldMk cId="2762129463" sldId="275"/>
            <ac:picMk id="7" creationId="{E0BAC239-ADA2-6646-CB8C-FC13959EEF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01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8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754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24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9135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37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82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77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3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0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0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5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4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1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5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6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Project Title: </a:t>
            </a:r>
            <a:r>
              <a:rPr lang="en-US" dirty="0" err="1"/>
              <a:t>FitSense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busters</a:t>
            </a:r>
            <a:r>
              <a:rPr dirty="0"/>
              <a:t>| </a:t>
            </a:r>
            <a:r>
              <a:rPr lang="en-US" dirty="0"/>
              <a:t>CIEL Kingston </a:t>
            </a:r>
            <a:r>
              <a:rPr lang="en-US" dirty="0" err="1"/>
              <a:t>vibeAIthon</a:t>
            </a:r>
            <a:r>
              <a:rPr lang="en-US" dirty="0"/>
              <a:t> 2025</a:t>
            </a:r>
          </a:p>
          <a:p>
            <a:r>
              <a:rPr lang="en-US" i="1" dirty="0"/>
              <a:t>AI that senses your fitness..!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54B3-9BCB-5C17-F040-C25F009A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counter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84F0B-1A23-121F-3BF3-39B11B9DF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690" y="1733384"/>
            <a:ext cx="7457324" cy="4230094"/>
          </a:xfrm>
        </p:spPr>
      </p:pic>
    </p:spTree>
    <p:extLst>
      <p:ext uri="{BB962C8B-B14F-4D97-AF65-F5344CB8AC3E}">
        <p14:creationId xmlns:p14="http://schemas.microsoft.com/office/powerpoint/2010/main" val="162697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8760-1881-3519-5BC9-94337A4B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F8110-E661-D801-5CCD-4FC1D06FD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391" y="624109"/>
            <a:ext cx="7895646" cy="43288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21AE6-8B33-BF44-0978-9EE7B5760959}"/>
              </a:ext>
            </a:extLst>
          </p:cNvPr>
          <p:cNvSpPr txBox="1"/>
          <p:nvPr/>
        </p:nvSpPr>
        <p:spPr>
          <a:xfrm>
            <a:off x="2385391" y="5309667"/>
            <a:ext cx="753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Counts the reps lively by angle computations.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755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BC97-31B5-22EF-E005-41CB6B08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Diet and workout plan recommender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B109A-616C-4D5F-0838-FA87FFC00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005" y="1709530"/>
            <a:ext cx="7665058" cy="4166998"/>
          </a:xfrm>
        </p:spPr>
      </p:pic>
    </p:spTree>
    <p:extLst>
      <p:ext uri="{BB962C8B-B14F-4D97-AF65-F5344CB8AC3E}">
        <p14:creationId xmlns:p14="http://schemas.microsoft.com/office/powerpoint/2010/main" val="69101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1D2D-EB93-0134-54F4-4CB593F8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6263B6-E9BF-6DFC-EADD-D30E90F22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559" y="624110"/>
            <a:ext cx="8977023" cy="39402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5D4C4-9D61-49CB-4B89-366C1710E021}"/>
              </a:ext>
            </a:extLst>
          </p:cNvPr>
          <p:cNvSpPr txBox="1"/>
          <p:nvPr/>
        </p:nvSpPr>
        <p:spPr>
          <a:xfrm flipH="1">
            <a:off x="2194559" y="4933151"/>
            <a:ext cx="787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clicking “analyze image” it provides the body type of the person, diet and workout plan and shoulder/hip ratio of that person.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925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4AB1-5914-1AA4-0197-C469A22D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Posture detector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CCBF7-7616-6F66-6D3A-FBC957CA4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297" y="1461990"/>
            <a:ext cx="8436334" cy="40959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2DEE7-9605-D80C-3FEE-FC32B5B0FC91}"/>
              </a:ext>
            </a:extLst>
          </p:cNvPr>
          <p:cNvSpPr txBox="1"/>
          <p:nvPr/>
        </p:nvSpPr>
        <p:spPr>
          <a:xfrm>
            <a:off x="2727298" y="5678501"/>
            <a:ext cx="733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uploading a image or live feed, It will detects the slouched back and gives warning beep sound with its risks. Also provides tip to correct the posture.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238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9CA3-8C6E-35D3-AA8A-6427386E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D85644-524F-E892-1083-57D7D6E38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437989"/>
            <a:ext cx="7592696" cy="31043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0138B-8002-0BED-96B5-E8AFF841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3649916"/>
            <a:ext cx="7592696" cy="310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33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61F2-6E3C-2F13-9B0C-62CC69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90" y="624110"/>
            <a:ext cx="7983111" cy="7667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ChatBot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8CA3F-237F-A066-7EEF-8CDDEBD58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399" y="2646877"/>
            <a:ext cx="7312166" cy="3781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1DEEBE-F81F-30C7-0E42-6FAE48CB77D7}"/>
              </a:ext>
            </a:extLst>
          </p:cNvPr>
          <p:cNvSpPr txBox="1"/>
          <p:nvPr/>
        </p:nvSpPr>
        <p:spPr>
          <a:xfrm>
            <a:off x="2075291" y="1826913"/>
            <a:ext cx="7737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provides Answers for both fitness and nutrition related questions.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79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2CD8-BA07-6021-21FA-2FE6B9CF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58278-AAD7-AFCF-B967-5D778871B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138" y="413337"/>
            <a:ext cx="6591300" cy="29833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AC239-ADA2-6646-CB8C-FC13959E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239" y="3607436"/>
            <a:ext cx="6589199" cy="31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1A74-1E84-8404-1D76-BAEDAB2A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Recap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B764-5E3C-D2F1-84BB-70306A89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43770"/>
            <a:ext cx="8915400" cy="55142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100" b="1" dirty="0"/>
          </a:p>
          <a:p>
            <a:pPr marL="0" indent="0">
              <a:buNone/>
            </a:pPr>
            <a:r>
              <a:rPr lang="en-US" sz="2100" b="1" dirty="0"/>
              <a:t>Validated Problem Statement: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100" dirty="0"/>
              <a:t>During the ideation stage, we identified that individuals performing home workouts often lack access to real-time feedback and personalized coaching. This results in </a:t>
            </a:r>
            <a:r>
              <a:rPr lang="en-US" sz="2100" b="1" dirty="0"/>
              <a:t>poor posture, inefficient workouts, and increased injury risks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100" b="1" dirty="0"/>
              <a:t>Key Pain Points Addressed:</a:t>
            </a:r>
            <a:endParaRPr lang="en-US" sz="2100" dirty="0"/>
          </a:p>
          <a:p>
            <a:r>
              <a:rPr lang="en-US" dirty="0"/>
              <a:t>No affordable or intelligent fitness guidance for at-home users</a:t>
            </a:r>
          </a:p>
          <a:p>
            <a:r>
              <a:rPr lang="en-US" dirty="0"/>
              <a:t>Difficulty maintaining correct workout form and consistency</a:t>
            </a:r>
          </a:p>
          <a:p>
            <a:r>
              <a:rPr lang="en-US" dirty="0"/>
              <a:t>Lack of motivation and data-driven tracking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4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F162-B415-A8CE-7D53-4D3DD72E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D4743-4D99-28DA-FEC4-7A387F9FD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025717"/>
            <a:ext cx="8915400" cy="5064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Prototype Objective: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To create a </a:t>
            </a:r>
            <a:r>
              <a:rPr lang="en-US" b="1" dirty="0"/>
              <a:t>functional AI-driven fitness assistant</a:t>
            </a:r>
            <a:r>
              <a:rPr lang="en-US" dirty="0"/>
              <a:t> that uses </a:t>
            </a:r>
            <a:r>
              <a:rPr lang="en-US" b="1" dirty="0"/>
              <a:t>computer vision and NLP</a:t>
            </a:r>
            <a:r>
              <a:rPr lang="en-US" dirty="0"/>
              <a:t> to detect posture errors, count workout repetitions, provide personalized fitness &amp; diet guidance, and answer user queries via chatbot.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Expected Outcomes / Success Metrics:</a:t>
            </a:r>
            <a:endParaRPr lang="en-US" dirty="0"/>
          </a:p>
          <a:p>
            <a:r>
              <a:rPr lang="en-US" dirty="0"/>
              <a:t>≥90% accuracy in pose detection and rep counting</a:t>
            </a:r>
          </a:p>
          <a:p>
            <a:r>
              <a:rPr lang="en-US" dirty="0"/>
              <a:t>Instant feedback through voice and visual cues</a:t>
            </a:r>
          </a:p>
          <a:p>
            <a:r>
              <a:rPr lang="en-US" dirty="0"/>
              <a:t>Personalized recommendations based on body ratio and BMI</a:t>
            </a:r>
          </a:p>
          <a:p>
            <a:r>
              <a:rPr lang="en-US" dirty="0"/>
              <a:t>Engaging, user-friendly interface driving higher workout consistency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8898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467E1-7F10-E114-F69A-F7C0E3216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0339-BAD2-341F-C8B3-C51AA162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37930"/>
            <a:ext cx="8911687" cy="735496"/>
          </a:xfrm>
        </p:spPr>
        <p:txBody>
          <a:bodyPr>
            <a:normAutofit/>
          </a:bodyPr>
          <a:lstStyle/>
          <a:p>
            <a:r>
              <a:rPr lang="en-US" dirty="0"/>
              <a:t>Prototype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DF47C-4CBF-9833-695A-CD952B9B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168843"/>
            <a:ext cx="8915400" cy="5351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Prototype Description:</a:t>
            </a:r>
            <a:br>
              <a:rPr lang="en-IN" dirty="0"/>
            </a:br>
            <a:r>
              <a:rPr lang="en-IN" b="1" dirty="0" err="1"/>
              <a:t>FitSense</a:t>
            </a:r>
            <a:r>
              <a:rPr lang="en-IN" dirty="0"/>
              <a:t> is a </a:t>
            </a:r>
            <a:r>
              <a:rPr lang="en-IN" b="1" dirty="0"/>
              <a:t>fully functional AI-powered fitness platform</a:t>
            </a:r>
            <a:r>
              <a:rPr lang="en-IN" dirty="0"/>
              <a:t> built using </a:t>
            </a:r>
            <a:r>
              <a:rPr lang="en-IN" b="1" dirty="0" err="1"/>
              <a:t>Streamlit</a:t>
            </a:r>
            <a:r>
              <a:rPr lang="en-IN" dirty="0"/>
              <a:t>. It integrates real-time body tracking, posture correction, repetition counting, body ratio analysis, and an interactive chatbot — all within a single dashboard.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Technology Stack &amp; Tools:</a:t>
            </a:r>
            <a:endParaRPr lang="en-IN" dirty="0"/>
          </a:p>
          <a:p>
            <a:r>
              <a:rPr lang="en-IN" b="1" dirty="0"/>
              <a:t>Frontend:</a:t>
            </a:r>
            <a:r>
              <a:rPr lang="en-IN" dirty="0"/>
              <a:t> </a:t>
            </a:r>
            <a:r>
              <a:rPr lang="en-IN" dirty="0" err="1"/>
              <a:t>Streamlit</a:t>
            </a:r>
            <a:endParaRPr lang="en-IN" dirty="0"/>
          </a:p>
          <a:p>
            <a:r>
              <a:rPr lang="en-IN" b="1" dirty="0"/>
              <a:t>Computer Vision:</a:t>
            </a:r>
            <a:r>
              <a:rPr lang="en-IN" dirty="0"/>
              <a:t> </a:t>
            </a:r>
            <a:r>
              <a:rPr lang="en-IN" dirty="0" err="1"/>
              <a:t>MediaPipe</a:t>
            </a:r>
            <a:r>
              <a:rPr lang="en-IN" dirty="0"/>
              <a:t>, OpenCV, NumPy</a:t>
            </a:r>
          </a:p>
          <a:p>
            <a:r>
              <a:rPr lang="en-IN" b="1" dirty="0"/>
              <a:t>Voice Engine:</a:t>
            </a:r>
            <a:r>
              <a:rPr lang="en-IN" dirty="0"/>
              <a:t> Pyttsx3</a:t>
            </a:r>
          </a:p>
          <a:p>
            <a:r>
              <a:rPr lang="en-IN" b="1" dirty="0"/>
              <a:t>NLP Layer:</a:t>
            </a:r>
            <a:r>
              <a:rPr lang="en-IN" dirty="0"/>
              <a:t> Sentence Transformers (MiniLM-L6-v2)</a:t>
            </a:r>
          </a:p>
          <a:p>
            <a:r>
              <a:rPr lang="en-IN" b="1" dirty="0"/>
              <a:t>Data Processing:</a:t>
            </a:r>
            <a:r>
              <a:rPr lang="en-IN" dirty="0"/>
              <a:t> Pandas, Scikit-learn</a:t>
            </a:r>
          </a:p>
          <a:p>
            <a:r>
              <a:rPr lang="en-IN" b="1" dirty="0"/>
              <a:t>Visualization:</a:t>
            </a:r>
            <a:r>
              <a:rPr lang="en-IN" dirty="0"/>
              <a:t> </a:t>
            </a:r>
            <a:r>
              <a:rPr lang="en-IN" dirty="0" err="1"/>
              <a:t>Streamlit</a:t>
            </a:r>
            <a:r>
              <a:rPr lang="en-IN" dirty="0"/>
              <a:t> UI components</a:t>
            </a:r>
          </a:p>
        </p:txBody>
      </p:sp>
    </p:spTree>
    <p:extLst>
      <p:ext uri="{BB962C8B-B14F-4D97-AF65-F5344CB8AC3E}">
        <p14:creationId xmlns:p14="http://schemas.microsoft.com/office/powerpoint/2010/main" val="406503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12B7-BC30-B058-7DB9-89872A6B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CDD1-41B8-86D6-1C03-11C4E7492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64257"/>
            <a:ext cx="8915400" cy="4969633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Prototype Type: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b="1" dirty="0"/>
              <a:t>Functional prototype</a:t>
            </a:r>
            <a:r>
              <a:rPr lang="en-IN" dirty="0"/>
              <a:t> — Live demonstration ready and fully executable.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Key Visuals to Include:</a:t>
            </a:r>
            <a:endParaRPr lang="en-IN" dirty="0"/>
          </a:p>
          <a:p>
            <a:r>
              <a:rPr lang="en-IN" dirty="0"/>
              <a:t>Dashboard Home Screen</a:t>
            </a:r>
          </a:p>
          <a:p>
            <a:r>
              <a:rPr lang="en-IN" dirty="0"/>
              <a:t>Repetition Counter UI</a:t>
            </a:r>
          </a:p>
          <a:p>
            <a:r>
              <a:rPr lang="en-IN" dirty="0"/>
              <a:t>Pose Correction Feedback (Good/Slouched posture)</a:t>
            </a:r>
          </a:p>
          <a:p>
            <a:r>
              <a:rPr lang="en-IN" dirty="0"/>
              <a:t>Body Type &amp; Diet Recommendation Panel</a:t>
            </a:r>
          </a:p>
          <a:p>
            <a:r>
              <a:rPr lang="en-IN" dirty="0"/>
              <a:t>Chatbot Interaction Snapshot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635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D2C9-352B-532C-D681-8B63B91F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0CB4-BA1E-1C8D-E95E-AF91C890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 &amp;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3B214-BECF-E5D3-A649-E950F0E65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042" y="1558457"/>
            <a:ext cx="9564757" cy="51603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/>
              <a:t>User Journey:</a:t>
            </a:r>
            <a:endParaRPr lang="en-US" sz="2200" dirty="0"/>
          </a:p>
          <a:p>
            <a:r>
              <a:rPr lang="en-US" dirty="0"/>
              <a:t>The user opens </a:t>
            </a:r>
            <a:r>
              <a:rPr lang="en-US" dirty="0" err="1"/>
              <a:t>FitSense</a:t>
            </a:r>
            <a:r>
              <a:rPr lang="en-US" dirty="0"/>
              <a:t> and selects their desired module (Repetition Counter / Pose Correction / Diet Recommendation / Chatbot).</a:t>
            </a:r>
          </a:p>
          <a:p>
            <a:r>
              <a:rPr lang="en-US" dirty="0"/>
              <a:t>For workout tracking, the webcam activates and detects movements in real-time.</a:t>
            </a:r>
          </a:p>
          <a:p>
            <a:r>
              <a:rPr lang="en-US" dirty="0" err="1"/>
              <a:t>FitSense</a:t>
            </a:r>
            <a:r>
              <a:rPr lang="en-US" dirty="0"/>
              <a:t> counts reps and gives instant </a:t>
            </a:r>
            <a:r>
              <a:rPr lang="en-US" b="1" dirty="0"/>
              <a:t>voice alerts</a:t>
            </a:r>
            <a:r>
              <a:rPr lang="en-US" dirty="0"/>
              <a:t> (“Good posture”, “One, Two…”).</a:t>
            </a:r>
          </a:p>
          <a:p>
            <a:r>
              <a:rPr lang="en-US" dirty="0"/>
              <a:t>Users can upload their image or enter body stats to get personalized </a:t>
            </a:r>
            <a:r>
              <a:rPr lang="en-US" b="1" dirty="0"/>
              <a:t>diet &amp; workout plans</a:t>
            </a:r>
            <a:r>
              <a:rPr lang="en-US" dirty="0"/>
              <a:t>.</a:t>
            </a:r>
          </a:p>
          <a:p>
            <a:r>
              <a:rPr lang="en-US" dirty="0"/>
              <a:t>The AI chatbot provides </a:t>
            </a:r>
            <a:r>
              <a:rPr lang="en-US" b="1" dirty="0"/>
              <a:t>fitness and nutrition answers</a:t>
            </a:r>
            <a:r>
              <a:rPr lang="en-US" dirty="0"/>
              <a:t> for quick guidance.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b="1" dirty="0"/>
              <a:t>Key Features / Interactions:</a:t>
            </a:r>
            <a:endParaRPr lang="en-US" sz="1900" dirty="0"/>
          </a:p>
          <a:p>
            <a:r>
              <a:rPr lang="en-US" dirty="0"/>
              <a:t>🎥 Real-time posture &amp; repetition tracking</a:t>
            </a:r>
          </a:p>
          <a:p>
            <a:r>
              <a:rPr lang="en-US" dirty="0"/>
              <a:t>🗣️ Voice-based form correction</a:t>
            </a:r>
          </a:p>
          <a:p>
            <a:r>
              <a:rPr lang="en-US" dirty="0"/>
              <a:t>📏 Body-type analysis with tailored fitness advice</a:t>
            </a:r>
          </a:p>
          <a:p>
            <a:r>
              <a:rPr lang="en-US" dirty="0"/>
              <a:t>💬 Intelligent chatbot answering health &amp; nutrition queries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D514-4956-7F7A-FCC9-742ACC11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2302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8991-05FD-B317-2832-58BC39C67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47137"/>
            <a:ext cx="8915400" cy="4786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What Makes It Unique / Innovative:</a:t>
            </a:r>
            <a:endParaRPr lang="en-US" sz="2000" dirty="0"/>
          </a:p>
          <a:p>
            <a:r>
              <a:rPr lang="en-US" dirty="0"/>
              <a:t>Combines </a:t>
            </a:r>
            <a:r>
              <a:rPr lang="en-US" b="1" dirty="0"/>
              <a:t>Computer Vision + NLP + Voice Feedback</a:t>
            </a:r>
            <a:endParaRPr lang="en-US" dirty="0"/>
          </a:p>
          <a:p>
            <a:r>
              <a:rPr lang="en-US" dirty="0"/>
              <a:t>Provides </a:t>
            </a:r>
            <a:r>
              <a:rPr lang="en-US" b="1" dirty="0"/>
              <a:t>instant corrective feedback</a:t>
            </a:r>
            <a:r>
              <a:rPr lang="en-US" dirty="0"/>
              <a:t> like a personal trainer</a:t>
            </a:r>
          </a:p>
          <a:p>
            <a:r>
              <a:rPr lang="en-US" dirty="0"/>
              <a:t>Works </a:t>
            </a:r>
            <a:r>
              <a:rPr lang="en-US" b="1" dirty="0"/>
              <a:t>locally without internet</a:t>
            </a:r>
            <a:r>
              <a:rPr lang="en-US" dirty="0"/>
              <a:t> dependency</a:t>
            </a:r>
          </a:p>
          <a:p>
            <a:r>
              <a:rPr lang="en-US" dirty="0"/>
              <a:t>Holistic approach: </a:t>
            </a:r>
            <a:r>
              <a:rPr lang="en-US" b="1" dirty="0"/>
              <a:t>form + fitness + food guidance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b="1" dirty="0"/>
              <a:t>Next Steps for Scaling:</a:t>
            </a:r>
            <a:endParaRPr lang="en-US" sz="1900" dirty="0"/>
          </a:p>
          <a:p>
            <a:r>
              <a:rPr lang="en-US" dirty="0"/>
              <a:t>Deploy as a </a:t>
            </a:r>
            <a:r>
              <a:rPr lang="en-US" b="1" dirty="0"/>
              <a:t>mobile app</a:t>
            </a:r>
            <a:r>
              <a:rPr lang="en-US" dirty="0"/>
              <a:t> for easy access</a:t>
            </a:r>
          </a:p>
          <a:p>
            <a:r>
              <a:rPr lang="en-US" dirty="0"/>
              <a:t>Integrate </a:t>
            </a:r>
            <a:r>
              <a:rPr lang="en-US" b="1" dirty="0"/>
              <a:t>wearable sensor compatibility</a:t>
            </a:r>
            <a:endParaRPr lang="en-US" dirty="0"/>
          </a:p>
          <a:p>
            <a:r>
              <a:rPr lang="en-US" dirty="0"/>
              <a:t>Add </a:t>
            </a:r>
            <a:r>
              <a:rPr lang="en-US" b="1" dirty="0"/>
              <a:t>progress tracking dashboard</a:t>
            </a:r>
            <a:r>
              <a:rPr lang="en-US" dirty="0"/>
              <a:t> with analytics</a:t>
            </a:r>
          </a:p>
          <a:p>
            <a:r>
              <a:rPr lang="en-US" dirty="0"/>
              <a:t>Partner with gyms and trainers for real-world validation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201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2899" y="624110"/>
            <a:ext cx="6975502" cy="782068"/>
          </a:xfrm>
        </p:spPr>
        <p:txBody>
          <a:bodyPr>
            <a:normAutofit fontScale="90000"/>
          </a:bodyPr>
          <a:lstStyle/>
          <a:p>
            <a:r>
              <a:rPr b="1" dirty="0"/>
              <a:t>Prototype </a:t>
            </a:r>
            <a:r>
              <a:rPr lang="en-US" b="1" dirty="0"/>
              <a:t>screenshots</a:t>
            </a:r>
            <a:br>
              <a:rPr lang="en-US" b="1" dirty="0"/>
            </a:br>
            <a:br>
              <a:rPr lang="en-US" b="1" dirty="0"/>
            </a:br>
            <a:r>
              <a:rPr lang="en-US" sz="2700" b="1" dirty="0"/>
              <a:t>home page</a:t>
            </a:r>
            <a:br>
              <a:rPr lang="en-US" b="1" dirty="0"/>
            </a:br>
            <a:endParaRPr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B3DC4-6582-B21D-2B66-E48515D83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898" y="2132851"/>
            <a:ext cx="7138670" cy="4168057"/>
          </a:xfrm>
        </p:spPr>
      </p:pic>
    </p:spTree>
    <p:extLst>
      <p:ext uri="{BB962C8B-B14F-4D97-AF65-F5344CB8AC3E}">
        <p14:creationId xmlns:p14="http://schemas.microsoft.com/office/powerpoint/2010/main" val="153735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DF73-26B9-1FED-E410-E7A56FDA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9FF5E2-C062-71FB-343B-3B9A7D358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950" y="624110"/>
            <a:ext cx="7070272" cy="4541264"/>
          </a:xfrm>
        </p:spPr>
      </p:pic>
    </p:spTree>
    <p:extLst>
      <p:ext uri="{BB962C8B-B14F-4D97-AF65-F5344CB8AC3E}">
        <p14:creationId xmlns:p14="http://schemas.microsoft.com/office/powerpoint/2010/main" val="198222619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</TotalTime>
  <Words>579</Words>
  <Application>Microsoft Office PowerPoint</Application>
  <PresentationFormat>Widescreen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Wisp</vt:lpstr>
      <vt:lpstr>Project Title: FitSense</vt:lpstr>
      <vt:lpstr>Problem Recap &amp; Objective</vt:lpstr>
      <vt:lpstr>PowerPoint Presentation</vt:lpstr>
      <vt:lpstr>Prototype Overview</vt:lpstr>
      <vt:lpstr>PowerPoint Presentation</vt:lpstr>
      <vt:lpstr>User Experience &amp; Impact</vt:lpstr>
      <vt:lpstr>PowerPoint Presentation</vt:lpstr>
      <vt:lpstr>Prototype screenshots  home page </vt:lpstr>
      <vt:lpstr>PowerPoint Presentation</vt:lpstr>
      <vt:lpstr>Repetition counter </vt:lpstr>
      <vt:lpstr>PowerPoint Presentation</vt:lpstr>
      <vt:lpstr>Diet and workout plan recommender</vt:lpstr>
      <vt:lpstr>PowerPoint Presentation</vt:lpstr>
      <vt:lpstr>Posture detector</vt:lpstr>
      <vt:lpstr>PowerPoint Presentation</vt:lpstr>
      <vt:lpstr>ChatBot </vt:lpstr>
      <vt:lpstr>PowerPoint Presentation</vt:lpstr>
    </vt:vector>
  </TitlesOfParts>
  <Manager/>
  <Company>CielHR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CIEL - KINGSTON vibeAIthon Prototype presentation</dc:title>
  <dc:subject/>
  <dc:creator>Nelson Kulandairaj</dc:creator>
  <cp:keywords>Prototype</cp:keywords>
  <dc:description/>
  <cp:lastModifiedBy>VISHAL N</cp:lastModifiedBy>
  <cp:revision>2</cp:revision>
  <dcterms:created xsi:type="dcterms:W3CDTF">2025-10-14T12:00:04Z</dcterms:created>
  <dcterms:modified xsi:type="dcterms:W3CDTF">2025-10-21T10:54:28Z</dcterms:modified>
  <cp:category>vibeAIthon</cp:category>
</cp:coreProperties>
</file>